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316" r:id="rId4"/>
    <p:sldId id="317" r:id="rId5"/>
    <p:sldId id="318" r:id="rId6"/>
    <p:sldId id="259" r:id="rId7"/>
    <p:sldId id="260" r:id="rId8"/>
    <p:sldId id="261" r:id="rId9"/>
    <p:sldId id="262" r:id="rId10"/>
    <p:sldId id="263" r:id="rId11"/>
    <p:sldId id="353" r:id="rId12"/>
    <p:sldId id="354" r:id="rId13"/>
    <p:sldId id="355" r:id="rId14"/>
    <p:sldId id="356" r:id="rId15"/>
    <p:sldId id="363" r:id="rId16"/>
    <p:sldId id="364" r:id="rId17"/>
    <p:sldId id="365" r:id="rId18"/>
    <p:sldId id="357" r:id="rId19"/>
    <p:sldId id="366" r:id="rId20"/>
    <p:sldId id="359" r:id="rId21"/>
    <p:sldId id="362" r:id="rId22"/>
    <p:sldId id="360" r:id="rId23"/>
    <p:sldId id="361" r:id="rId24"/>
    <p:sldId id="368" r:id="rId25"/>
    <p:sldId id="369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0EDC6-7538-49E6-BA84-BD2D9918FF75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9D832-76B9-418F-BC8D-363C9E75E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0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D832-76B9-418F-BC8D-363C9E75E1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8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0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XARITA VA RASMLAR\Xarita 6-sinf\Fran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2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XARITA VA RASMLAR\Xarita 6-sinf\Germ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XARITA VA RASMLAR\Xarita 6-sinf\Isp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XARITA VA RASMLAR\Xarita 6-sinf\Ital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XARITA VA RASMLAR\Xarita 6-sinf\Korsika or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71438"/>
            <a:ext cx="9401176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XARITA VA RASMLAR\Xarita 6-sinf\Sitsiliya or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XARITA VA RASMLAR\Xarita 6-sinf\Sardiniya or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XARITA VA RASMLAR\Xarita 6-sinf\Qora deng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71438"/>
            <a:ext cx="9401176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XARITA VA RASMLAR\Xarita 6-sinf\Turk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XARITA VA RASMLAR\Xarita 6-sinf\O'rtayer dengi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7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XARITA VA RASMLAR\Xarita 6-sinf\Ki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XARITA VA RASMLAR\Xarita 6-sinf\Yunoni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XARITA VA RASMLAR\Xarita 6-sinf\Krit or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40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XARITA VA RASMLAR\Xarita 6-sinf\Mi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XARITA VA RASMLAR\Xarita 6-sinf\Liv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9246159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XARITA VA RASMLAR\Xarita 6-sinf\Tu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29344"/>
            <a:ext cx="9165084" cy="6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1979712" y="5085184"/>
            <a:ext cx="1080120" cy="864096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1115616" y="4941168"/>
            <a:ext cx="432048" cy="36004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683568" y="4797152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-27384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763688" y="3717032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1259632" y="2852936"/>
            <a:ext cx="576064" cy="43204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6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2987824" y="3068960"/>
            <a:ext cx="576064" cy="576064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8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4211960" y="2780928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61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508104" y="2564904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6156176" y="3284984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6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220072" y="3861048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87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369024" y="4509120"/>
            <a:ext cx="576064" cy="34783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53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6876256" y="4941168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71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3563888" y="1268760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9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2771800" y="1340768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0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5148064" y="980728"/>
            <a:ext cx="720080" cy="64807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65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3059832" y="4005064"/>
            <a:ext cx="576064" cy="504056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7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5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51520" y="1434449"/>
            <a:ext cx="28803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69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419872" y="5157192"/>
            <a:ext cx="176419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89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899592" y="3356992"/>
            <a:ext cx="154817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37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547664" y="1196752"/>
            <a:ext cx="972108" cy="1946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76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3429000"/>
            <a:ext cx="7200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629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3645024"/>
            <a:ext cx="63007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01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3789040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09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3933056"/>
            <a:ext cx="72008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5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40251" y="4149080"/>
            <a:ext cx="1567853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83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4653136"/>
            <a:ext cx="172819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5301208"/>
            <a:ext cx="309634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23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2987824" y="3861048"/>
            <a:ext cx="936104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75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2564904"/>
            <a:ext cx="1440160" cy="352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3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2276872"/>
            <a:ext cx="1584176" cy="38164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06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1988840"/>
            <a:ext cx="1656184" cy="4104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131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059832" y="2348880"/>
            <a:ext cx="864096" cy="3744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220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923928" y="3933056"/>
            <a:ext cx="223224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32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899592" y="5157192"/>
            <a:ext cx="223224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790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115616" y="4809403"/>
            <a:ext cx="194421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23728" y="1900095"/>
            <a:ext cx="939374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E:\AZIMJON\TESTLAR\Tarix fanidan TESTLAR\Xaritalar\World map 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9" t="6578" r="38485" b="6728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779912" y="6026108"/>
            <a:ext cx="3074284" cy="135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998212" y="2132856"/>
            <a:ext cx="814148" cy="3824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77146" y="3093934"/>
            <a:ext cx="2570228" cy="2861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1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8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3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3999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Экран (4:3)</PresentationFormat>
  <Paragraphs>1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</cp:revision>
  <dcterms:created xsi:type="dcterms:W3CDTF">2019-11-03T18:58:39Z</dcterms:created>
  <dcterms:modified xsi:type="dcterms:W3CDTF">2019-11-03T20:03:49Z</dcterms:modified>
</cp:coreProperties>
</file>